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6" r:id="rId12"/>
  </p:sldIdLst>
  <p:sldSz cx="18288000" cy="10287000"/>
  <p:notesSz cx="6858000" cy="9144000"/>
  <p:embeddedFontLst>
    <p:embeddedFont>
      <p:font typeface="Lilita One" panose="020B0604020202020204" charset="0"/>
      <p:regular r:id="rId13"/>
    </p:embeddedFont>
    <p:embeddedFont>
      <p:font typeface="Red Hat Display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7552" y="3418531"/>
            <a:ext cx="11552897" cy="11567356"/>
          </a:xfrm>
          <a:custGeom>
            <a:avLst/>
            <a:gdLst/>
            <a:ahLst/>
            <a:cxnLst/>
            <a:rect l="l" t="t" r="r" b="b"/>
            <a:pathLst>
              <a:path w="11552897" h="11567356">
                <a:moveTo>
                  <a:pt x="0" y="0"/>
                </a:moveTo>
                <a:lnTo>
                  <a:pt x="11552896" y="0"/>
                </a:lnTo>
                <a:lnTo>
                  <a:pt x="11552896" y="11567356"/>
                </a:lnTo>
                <a:lnTo>
                  <a:pt x="0" y="11567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1104901"/>
            <a:ext cx="17297400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9900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PRESENTING MOODTALK</a:t>
            </a:r>
          </a:p>
        </p:txBody>
      </p:sp>
      <p:sp>
        <p:nvSpPr>
          <p:cNvPr id="4" name="Freeform 4"/>
          <p:cNvSpPr/>
          <p:nvPr/>
        </p:nvSpPr>
        <p:spPr>
          <a:xfrm rot="-335347">
            <a:off x="1414266" y="3540935"/>
            <a:ext cx="2652833" cy="2852509"/>
          </a:xfrm>
          <a:custGeom>
            <a:avLst/>
            <a:gdLst/>
            <a:ahLst/>
            <a:cxnLst/>
            <a:rect l="l" t="t" r="r" b="b"/>
            <a:pathLst>
              <a:path w="2652833" h="2852509">
                <a:moveTo>
                  <a:pt x="0" y="0"/>
                </a:moveTo>
                <a:lnTo>
                  <a:pt x="2652833" y="0"/>
                </a:lnTo>
                <a:lnTo>
                  <a:pt x="2652833" y="2852509"/>
                </a:lnTo>
                <a:lnTo>
                  <a:pt x="0" y="2852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43408" flipH="1">
            <a:off x="15092882" y="7104276"/>
            <a:ext cx="2652833" cy="2852509"/>
          </a:xfrm>
          <a:custGeom>
            <a:avLst/>
            <a:gdLst/>
            <a:ahLst/>
            <a:cxnLst/>
            <a:rect l="l" t="t" r="r" b="b"/>
            <a:pathLst>
              <a:path w="2652833" h="2852509">
                <a:moveTo>
                  <a:pt x="2652833" y="0"/>
                </a:moveTo>
                <a:lnTo>
                  <a:pt x="0" y="0"/>
                </a:lnTo>
                <a:lnTo>
                  <a:pt x="0" y="2852509"/>
                </a:lnTo>
                <a:lnTo>
                  <a:pt x="2652833" y="2852509"/>
                </a:lnTo>
                <a:lnTo>
                  <a:pt x="265283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39484" y="1028700"/>
            <a:ext cx="2019816" cy="2171846"/>
          </a:xfrm>
          <a:custGeom>
            <a:avLst/>
            <a:gdLst/>
            <a:ahLst/>
            <a:cxnLst/>
            <a:rect l="l" t="t" r="r" b="b"/>
            <a:pathLst>
              <a:path w="2019816" h="2171846">
                <a:moveTo>
                  <a:pt x="2019816" y="0"/>
                </a:moveTo>
                <a:lnTo>
                  <a:pt x="0" y="0"/>
                </a:lnTo>
                <a:lnTo>
                  <a:pt x="0" y="2171846"/>
                </a:lnTo>
                <a:lnTo>
                  <a:pt x="2019816" y="2171846"/>
                </a:lnTo>
                <a:lnTo>
                  <a:pt x="201981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87172" y="7082476"/>
            <a:ext cx="2019816" cy="2171846"/>
          </a:xfrm>
          <a:custGeom>
            <a:avLst/>
            <a:gdLst/>
            <a:ahLst/>
            <a:cxnLst/>
            <a:rect l="l" t="t" r="r" b="b"/>
            <a:pathLst>
              <a:path w="2019816" h="2171846">
                <a:moveTo>
                  <a:pt x="0" y="0"/>
                </a:moveTo>
                <a:lnTo>
                  <a:pt x="2019817" y="0"/>
                </a:lnTo>
                <a:lnTo>
                  <a:pt x="2019817" y="2171845"/>
                </a:lnTo>
                <a:lnTo>
                  <a:pt x="0" y="217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82000" y="1866900"/>
            <a:ext cx="9639379" cy="7234160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perspectiveLeft"/>
              <a:lightRig rig="threePt" dir="t"/>
            </a:scene3d>
          </a:bodyPr>
          <a:lstStyle/>
          <a:p>
            <a:pPr algn="ctr">
              <a:lnSpc>
                <a:spcPts val="11361"/>
              </a:lnSpc>
            </a:pPr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Dedicated to Excellence: Crafting an Exceptional Experience, Every Step of the Way!</a:t>
            </a:r>
            <a:endParaRPr lang="en-US" sz="115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31217" y="1717686"/>
            <a:ext cx="6860204" cy="6851628"/>
          </a:xfrm>
          <a:custGeom>
            <a:avLst/>
            <a:gdLst/>
            <a:ahLst/>
            <a:cxnLst/>
            <a:rect l="l" t="t" r="r" b="b"/>
            <a:pathLst>
              <a:path w="6860204" h="6851628">
                <a:moveTo>
                  <a:pt x="0" y="0"/>
                </a:moveTo>
                <a:lnTo>
                  <a:pt x="6860204" y="0"/>
                </a:lnTo>
                <a:lnTo>
                  <a:pt x="6860204" y="6851628"/>
                </a:lnTo>
                <a:lnTo>
                  <a:pt x="0" y="685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8081">
            <a:off x="14988844" y="427660"/>
            <a:ext cx="3028078" cy="3715433"/>
          </a:xfrm>
          <a:custGeom>
            <a:avLst/>
            <a:gdLst/>
            <a:ahLst/>
            <a:cxnLst/>
            <a:rect l="l" t="t" r="r" b="b"/>
            <a:pathLst>
              <a:path w="3028078" h="3715433">
                <a:moveTo>
                  <a:pt x="0" y="0"/>
                </a:moveTo>
                <a:lnTo>
                  <a:pt x="3028077" y="0"/>
                </a:lnTo>
                <a:lnTo>
                  <a:pt x="3028077" y="3715432"/>
                </a:lnTo>
                <a:lnTo>
                  <a:pt x="0" y="3715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8280">
            <a:off x="735163" y="6023511"/>
            <a:ext cx="3476743" cy="3863048"/>
          </a:xfrm>
          <a:custGeom>
            <a:avLst/>
            <a:gdLst/>
            <a:ahLst/>
            <a:cxnLst/>
            <a:rect l="l" t="t" r="r" b="b"/>
            <a:pathLst>
              <a:path w="3476743" h="3863048">
                <a:moveTo>
                  <a:pt x="0" y="0"/>
                </a:moveTo>
                <a:lnTo>
                  <a:pt x="3476743" y="0"/>
                </a:lnTo>
                <a:lnTo>
                  <a:pt x="3476743" y="3863048"/>
                </a:lnTo>
                <a:lnTo>
                  <a:pt x="0" y="3863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906560">
            <a:off x="13723187" y="6253398"/>
            <a:ext cx="5032203" cy="5025913"/>
          </a:xfrm>
          <a:custGeom>
            <a:avLst/>
            <a:gdLst/>
            <a:ahLst/>
            <a:cxnLst/>
            <a:rect l="l" t="t" r="r" b="b"/>
            <a:pathLst>
              <a:path w="5032203" h="5025913">
                <a:moveTo>
                  <a:pt x="0" y="0"/>
                </a:moveTo>
                <a:lnTo>
                  <a:pt x="5032203" y="0"/>
                </a:lnTo>
                <a:lnTo>
                  <a:pt x="5032203" y="5025912"/>
                </a:lnTo>
                <a:lnTo>
                  <a:pt x="0" y="5025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33520">
            <a:off x="-904201" y="-960705"/>
            <a:ext cx="4536110" cy="4530440"/>
          </a:xfrm>
          <a:custGeom>
            <a:avLst/>
            <a:gdLst/>
            <a:ahLst/>
            <a:cxnLst/>
            <a:rect l="l" t="t" r="r" b="b"/>
            <a:pathLst>
              <a:path w="4536110" h="4530440">
                <a:moveTo>
                  <a:pt x="0" y="0"/>
                </a:moveTo>
                <a:lnTo>
                  <a:pt x="4536111" y="0"/>
                </a:lnTo>
                <a:lnTo>
                  <a:pt x="4536111" y="4530440"/>
                </a:lnTo>
                <a:lnTo>
                  <a:pt x="0" y="4530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73136" y="3301938"/>
            <a:ext cx="12741729" cy="300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1"/>
              </a:lnSpc>
            </a:pPr>
            <a:r>
              <a:rPr lang="en-US" sz="12217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THANK YOU FOR LISTENING!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6460" y="6200686"/>
            <a:ext cx="9835081" cy="65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sz="362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Don't hesitate to ask any questions!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8090">
            <a:off x="13523778" y="6114956"/>
            <a:ext cx="5793030" cy="5778547"/>
          </a:xfrm>
          <a:custGeom>
            <a:avLst/>
            <a:gdLst/>
            <a:ahLst/>
            <a:cxnLst/>
            <a:rect l="l" t="t" r="r" b="b"/>
            <a:pathLst>
              <a:path w="5793030" h="5778547">
                <a:moveTo>
                  <a:pt x="0" y="0"/>
                </a:moveTo>
                <a:lnTo>
                  <a:pt x="5793030" y="0"/>
                </a:lnTo>
                <a:lnTo>
                  <a:pt x="5793030" y="5778548"/>
                </a:lnTo>
                <a:lnTo>
                  <a:pt x="0" y="5778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66505">
            <a:off x="-1590503" y="-865171"/>
            <a:ext cx="5868351" cy="5398883"/>
          </a:xfrm>
          <a:custGeom>
            <a:avLst/>
            <a:gdLst/>
            <a:ahLst/>
            <a:cxnLst/>
            <a:rect l="l" t="t" r="r" b="b"/>
            <a:pathLst>
              <a:path w="5868351" h="5398883">
                <a:moveTo>
                  <a:pt x="0" y="0"/>
                </a:moveTo>
                <a:lnTo>
                  <a:pt x="5868351" y="0"/>
                </a:lnTo>
                <a:lnTo>
                  <a:pt x="5868351" y="5398883"/>
                </a:lnTo>
                <a:lnTo>
                  <a:pt x="0" y="5398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9695">
            <a:off x="14843526" y="772225"/>
            <a:ext cx="2652833" cy="2852509"/>
          </a:xfrm>
          <a:custGeom>
            <a:avLst/>
            <a:gdLst/>
            <a:ahLst/>
            <a:cxnLst/>
            <a:rect l="l" t="t" r="r" b="b"/>
            <a:pathLst>
              <a:path w="2652833" h="2852509">
                <a:moveTo>
                  <a:pt x="0" y="0"/>
                </a:moveTo>
                <a:lnTo>
                  <a:pt x="2652833" y="0"/>
                </a:lnTo>
                <a:lnTo>
                  <a:pt x="2652833" y="2852509"/>
                </a:lnTo>
                <a:lnTo>
                  <a:pt x="0" y="2852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35347">
            <a:off x="742214" y="6899553"/>
            <a:ext cx="2652833" cy="2852509"/>
          </a:xfrm>
          <a:custGeom>
            <a:avLst/>
            <a:gdLst/>
            <a:ahLst/>
            <a:cxnLst/>
            <a:rect l="l" t="t" r="r" b="b"/>
            <a:pathLst>
              <a:path w="2652833" h="2852509">
                <a:moveTo>
                  <a:pt x="0" y="0"/>
                </a:moveTo>
                <a:lnTo>
                  <a:pt x="2652833" y="0"/>
                </a:lnTo>
                <a:lnTo>
                  <a:pt x="2652833" y="2852509"/>
                </a:lnTo>
                <a:lnTo>
                  <a:pt x="0" y="2852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43047" y="1355155"/>
            <a:ext cx="9801906" cy="329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7"/>
              </a:lnSpc>
            </a:pPr>
            <a:r>
              <a:rPr lang="en-US" sz="9061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EMOJI ONLY MESSENGER WEBSITE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29200" y="6973302"/>
            <a:ext cx="7998525" cy="93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829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PRESENTED BY:</a:t>
            </a:r>
          </a:p>
          <a:p>
            <a:pPr algn="ctr">
              <a:lnSpc>
                <a:spcPts val="3599"/>
              </a:lnSpc>
            </a:pPr>
            <a:r>
              <a:rPr lang="en-US" sz="3829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CODE INNOVATORS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B505E-899C-D626-2B5B-52BBAC0451A9}"/>
              </a:ext>
            </a:extLst>
          </p:cNvPr>
          <p:cNvSpPr txBox="1"/>
          <p:nvPr/>
        </p:nvSpPr>
        <p:spPr>
          <a:xfrm>
            <a:off x="7315200" y="4492801"/>
            <a:ext cx="38423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IN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💡</a:t>
            </a:r>
            <a:r>
              <a:rPr lang="en-I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1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7771" y="1459191"/>
            <a:ext cx="14414953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1"/>
              </a:lnSpc>
            </a:pPr>
            <a:r>
              <a:rPr lang="en-US" sz="11947" dirty="0">
                <a:solidFill>
                  <a:srgbClr val="F8E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OUR  FEATURES</a:t>
            </a:r>
          </a:p>
        </p:txBody>
      </p:sp>
      <p:sp>
        <p:nvSpPr>
          <p:cNvPr id="3" name="Freeform 3"/>
          <p:cNvSpPr/>
          <p:nvPr/>
        </p:nvSpPr>
        <p:spPr>
          <a:xfrm>
            <a:off x="3188795" y="4011991"/>
            <a:ext cx="1996583" cy="1994087"/>
          </a:xfrm>
          <a:custGeom>
            <a:avLst/>
            <a:gdLst/>
            <a:ahLst/>
            <a:cxnLst/>
            <a:rect l="l" t="t" r="r" b="b"/>
            <a:pathLst>
              <a:path w="1996583" h="1994087">
                <a:moveTo>
                  <a:pt x="0" y="0"/>
                </a:moveTo>
                <a:lnTo>
                  <a:pt x="1996583" y="0"/>
                </a:lnTo>
                <a:lnTo>
                  <a:pt x="1996583" y="1994087"/>
                </a:lnTo>
                <a:lnTo>
                  <a:pt x="0" y="199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05116" y="4011991"/>
            <a:ext cx="1991595" cy="1994087"/>
          </a:xfrm>
          <a:custGeom>
            <a:avLst/>
            <a:gdLst/>
            <a:ahLst/>
            <a:cxnLst/>
            <a:rect l="l" t="t" r="r" b="b"/>
            <a:pathLst>
              <a:path w="1991595" h="1994087">
                <a:moveTo>
                  <a:pt x="0" y="0"/>
                </a:moveTo>
                <a:lnTo>
                  <a:pt x="1991595" y="0"/>
                </a:lnTo>
                <a:lnTo>
                  <a:pt x="1991595" y="1994087"/>
                </a:lnTo>
                <a:lnTo>
                  <a:pt x="0" y="199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46955" y="4011991"/>
            <a:ext cx="1996583" cy="1994087"/>
          </a:xfrm>
          <a:custGeom>
            <a:avLst/>
            <a:gdLst/>
            <a:ahLst/>
            <a:cxnLst/>
            <a:rect l="l" t="t" r="r" b="b"/>
            <a:pathLst>
              <a:path w="1996583" h="1994087">
                <a:moveTo>
                  <a:pt x="0" y="0"/>
                </a:moveTo>
                <a:lnTo>
                  <a:pt x="1996584" y="0"/>
                </a:lnTo>
                <a:lnTo>
                  <a:pt x="1996584" y="1994087"/>
                </a:lnTo>
                <a:lnTo>
                  <a:pt x="0" y="199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137137"/>
            <a:ext cx="5353956" cy="161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Enhancing emotional expression through emojis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8430" y="7137137"/>
            <a:ext cx="4391140" cy="108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transparency in data handeling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05344" y="7137137"/>
            <a:ext cx="5353956" cy="108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real time message encryption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1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561" y="582930"/>
            <a:ext cx="16892739" cy="2091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1#   UNDERSTANDING THE RISE  OF EMOJI USAGES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0385" y="5930446"/>
            <a:ext cx="6845321" cy="317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3"/>
              </a:lnSpc>
            </a:pPr>
            <a:r>
              <a:rPr lang="en-US" sz="2822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integration of emojis in digital communication significantly improves clarity and emotional expression, reducing the likelihood of misinterpretation in text-based interactions.</a:t>
            </a:r>
          </a:p>
          <a:p>
            <a:pPr algn="ctr">
              <a:lnSpc>
                <a:spcPts val="4233"/>
              </a:lnSpc>
            </a:pPr>
            <a:endParaRPr lang="en-US" sz="2822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6561" y="3661777"/>
            <a:ext cx="7871070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5"/>
              </a:lnSpc>
            </a:pPr>
            <a:r>
              <a:rPr lang="en-US" sz="540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Emojis Enhance Digital Clarity</a:t>
            </a:r>
          </a:p>
        </p:txBody>
      </p:sp>
      <p:sp>
        <p:nvSpPr>
          <p:cNvPr id="5" name="Freeform 5"/>
          <p:cNvSpPr/>
          <p:nvPr/>
        </p:nvSpPr>
        <p:spPr>
          <a:xfrm>
            <a:off x="9415774" y="2674620"/>
            <a:ext cx="7843526" cy="7833722"/>
          </a:xfrm>
          <a:custGeom>
            <a:avLst/>
            <a:gdLst/>
            <a:ahLst/>
            <a:cxnLst/>
            <a:rect l="l" t="t" r="r" b="b"/>
            <a:pathLst>
              <a:path w="7843526" h="7833722">
                <a:moveTo>
                  <a:pt x="0" y="0"/>
                </a:moveTo>
                <a:lnTo>
                  <a:pt x="7843526" y="0"/>
                </a:lnTo>
                <a:lnTo>
                  <a:pt x="7843526" y="7833721"/>
                </a:lnTo>
                <a:lnTo>
                  <a:pt x="0" y="7833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12187"/>
            <a:ext cx="7953244" cy="3531313"/>
            <a:chOff x="0" y="0"/>
            <a:chExt cx="1078377" cy="478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8377" cy="478809"/>
            </a:xfrm>
            <a:custGeom>
              <a:avLst/>
              <a:gdLst/>
              <a:ahLst/>
              <a:cxnLst/>
              <a:rect l="l" t="t" r="r" b="b"/>
              <a:pathLst>
                <a:path w="1078377" h="478809">
                  <a:moveTo>
                    <a:pt x="875177" y="0"/>
                  </a:moveTo>
                  <a:cubicBezTo>
                    <a:pt x="987401" y="0"/>
                    <a:pt x="1078377" y="107185"/>
                    <a:pt x="1078377" y="239405"/>
                  </a:cubicBezTo>
                  <a:cubicBezTo>
                    <a:pt x="1078377" y="371624"/>
                    <a:pt x="987401" y="478809"/>
                    <a:pt x="875177" y="478809"/>
                  </a:cubicBezTo>
                  <a:lnTo>
                    <a:pt x="203200" y="478809"/>
                  </a:lnTo>
                  <a:cubicBezTo>
                    <a:pt x="90976" y="478809"/>
                    <a:pt x="0" y="371624"/>
                    <a:pt x="0" y="239405"/>
                  </a:cubicBezTo>
                  <a:cubicBezTo>
                    <a:pt x="0" y="1071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78377" cy="516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027276"/>
            <a:ext cx="7953244" cy="3531313"/>
            <a:chOff x="0" y="0"/>
            <a:chExt cx="1078377" cy="478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8377" cy="478809"/>
            </a:xfrm>
            <a:custGeom>
              <a:avLst/>
              <a:gdLst/>
              <a:ahLst/>
              <a:cxnLst/>
              <a:rect l="l" t="t" r="r" b="b"/>
              <a:pathLst>
                <a:path w="1078377" h="478809">
                  <a:moveTo>
                    <a:pt x="875177" y="0"/>
                  </a:moveTo>
                  <a:cubicBezTo>
                    <a:pt x="987401" y="0"/>
                    <a:pt x="1078377" y="107185"/>
                    <a:pt x="1078377" y="239405"/>
                  </a:cubicBezTo>
                  <a:cubicBezTo>
                    <a:pt x="1078377" y="371624"/>
                    <a:pt x="987401" y="478809"/>
                    <a:pt x="875177" y="478809"/>
                  </a:cubicBezTo>
                  <a:lnTo>
                    <a:pt x="203200" y="478809"/>
                  </a:lnTo>
                  <a:cubicBezTo>
                    <a:pt x="90976" y="478809"/>
                    <a:pt x="0" y="371624"/>
                    <a:pt x="0" y="239405"/>
                  </a:cubicBezTo>
                  <a:cubicBezTo>
                    <a:pt x="0" y="1071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78377" cy="516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3190" y="2056389"/>
            <a:ext cx="644426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8"/>
              </a:lnSpc>
            </a:pPr>
            <a:r>
              <a:rPr lang="en-IN" sz="4901" dirty="0">
                <a:solidFill>
                  <a:srgbClr val="0D20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R</a:t>
            </a:r>
            <a:r>
              <a:rPr lang="en-US" sz="4901" dirty="0">
                <a:solidFill>
                  <a:srgbClr val="0D20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educing the barrier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3005" y="2817725"/>
            <a:ext cx="6348747" cy="147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0" dirty="0"/>
              <a:t>An emoji-only messenger breaks language barriers by using universal symbols, making communication faster and more inclusive.</a:t>
            </a:r>
            <a:endParaRPr lang="en-US" sz="2617" dirty="0">
              <a:solidFill>
                <a:srgbClr val="0D203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83190" y="6362157"/>
            <a:ext cx="644426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8"/>
              </a:lnSpc>
            </a:pPr>
            <a:r>
              <a:rPr lang="en-US" sz="4901" dirty="0">
                <a:solidFill>
                  <a:srgbClr val="0D20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Secure and Safe Chat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8707" y="7267760"/>
            <a:ext cx="6348747" cy="19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0" dirty="0"/>
              <a:t>Hashing passwords and usernames enhances security by storing irretrievable hashes instead of plain text, protecting data even if the database is compromised.</a:t>
            </a:r>
            <a:endParaRPr lang="en-US" sz="2617" dirty="0">
              <a:solidFill>
                <a:srgbClr val="0D203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3894E4F0-9FDD-B897-22FA-FA536112F457}"/>
              </a:ext>
            </a:extLst>
          </p:cNvPr>
          <p:cNvSpPr/>
          <p:nvPr/>
        </p:nvSpPr>
        <p:spPr>
          <a:xfrm rot="1866505">
            <a:off x="9952218" y="2458957"/>
            <a:ext cx="5868351" cy="5398883"/>
          </a:xfrm>
          <a:custGeom>
            <a:avLst/>
            <a:gdLst/>
            <a:ahLst/>
            <a:cxnLst/>
            <a:rect l="l" t="t" r="r" b="b"/>
            <a:pathLst>
              <a:path w="5868351" h="5398883">
                <a:moveTo>
                  <a:pt x="0" y="0"/>
                </a:moveTo>
                <a:lnTo>
                  <a:pt x="5868351" y="0"/>
                </a:lnTo>
                <a:lnTo>
                  <a:pt x="5868351" y="5398883"/>
                </a:lnTo>
                <a:lnTo>
                  <a:pt x="0" y="5398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D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B59859-D3ED-11EA-D148-1F77CA821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4095BA-E1DF-BA33-B2FB-FF1CB5035C07}"/>
              </a:ext>
            </a:extLst>
          </p:cNvPr>
          <p:cNvGrpSpPr/>
          <p:nvPr/>
        </p:nvGrpSpPr>
        <p:grpSpPr>
          <a:xfrm>
            <a:off x="1028700" y="1288767"/>
            <a:ext cx="7953244" cy="3531313"/>
            <a:chOff x="0" y="0"/>
            <a:chExt cx="1078377" cy="478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5574237-F568-318E-81FD-DF474B4FDFBE}"/>
                </a:ext>
              </a:extLst>
            </p:cNvPr>
            <p:cNvSpPr/>
            <p:nvPr/>
          </p:nvSpPr>
          <p:spPr>
            <a:xfrm>
              <a:off x="0" y="0"/>
              <a:ext cx="1078377" cy="478809"/>
            </a:xfrm>
            <a:custGeom>
              <a:avLst/>
              <a:gdLst/>
              <a:ahLst/>
              <a:cxnLst/>
              <a:rect l="l" t="t" r="r" b="b"/>
              <a:pathLst>
                <a:path w="1078377" h="478809">
                  <a:moveTo>
                    <a:pt x="875177" y="0"/>
                  </a:moveTo>
                  <a:cubicBezTo>
                    <a:pt x="987401" y="0"/>
                    <a:pt x="1078377" y="107185"/>
                    <a:pt x="1078377" y="239405"/>
                  </a:cubicBezTo>
                  <a:cubicBezTo>
                    <a:pt x="1078377" y="371624"/>
                    <a:pt x="987401" y="478809"/>
                    <a:pt x="875177" y="478809"/>
                  </a:cubicBezTo>
                  <a:lnTo>
                    <a:pt x="203200" y="478809"/>
                  </a:lnTo>
                  <a:cubicBezTo>
                    <a:pt x="90976" y="478809"/>
                    <a:pt x="0" y="371624"/>
                    <a:pt x="0" y="239405"/>
                  </a:cubicBezTo>
                  <a:cubicBezTo>
                    <a:pt x="0" y="1071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E58B98-46D4-2D20-6AA4-C14CDC6359C9}"/>
                </a:ext>
              </a:extLst>
            </p:cNvPr>
            <p:cNvSpPr txBox="1"/>
            <p:nvPr/>
          </p:nvSpPr>
          <p:spPr>
            <a:xfrm>
              <a:off x="0" y="-38100"/>
              <a:ext cx="1078377" cy="516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BC883DC-1D1D-F11B-35B9-137C5FCFFBAB}"/>
              </a:ext>
            </a:extLst>
          </p:cNvPr>
          <p:cNvGrpSpPr/>
          <p:nvPr/>
        </p:nvGrpSpPr>
        <p:grpSpPr>
          <a:xfrm>
            <a:off x="1028700" y="5526847"/>
            <a:ext cx="7953244" cy="3812308"/>
            <a:chOff x="0" y="-38100"/>
            <a:chExt cx="1078377" cy="5169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46C4D94-33D9-59B0-A969-A3C44FF38711}"/>
                </a:ext>
              </a:extLst>
            </p:cNvPr>
            <p:cNvSpPr/>
            <p:nvPr/>
          </p:nvSpPr>
          <p:spPr>
            <a:xfrm>
              <a:off x="0" y="0"/>
              <a:ext cx="1078377" cy="478809"/>
            </a:xfrm>
            <a:custGeom>
              <a:avLst/>
              <a:gdLst/>
              <a:ahLst/>
              <a:cxnLst/>
              <a:rect l="l" t="t" r="r" b="b"/>
              <a:pathLst>
                <a:path w="1078377" h="478809">
                  <a:moveTo>
                    <a:pt x="875177" y="0"/>
                  </a:moveTo>
                  <a:cubicBezTo>
                    <a:pt x="987401" y="0"/>
                    <a:pt x="1078377" y="107185"/>
                    <a:pt x="1078377" y="239405"/>
                  </a:cubicBezTo>
                  <a:cubicBezTo>
                    <a:pt x="1078377" y="371624"/>
                    <a:pt x="987401" y="478809"/>
                    <a:pt x="875177" y="478809"/>
                  </a:cubicBezTo>
                  <a:lnTo>
                    <a:pt x="203200" y="478809"/>
                  </a:lnTo>
                  <a:cubicBezTo>
                    <a:pt x="90976" y="478809"/>
                    <a:pt x="0" y="371624"/>
                    <a:pt x="0" y="239405"/>
                  </a:cubicBezTo>
                  <a:cubicBezTo>
                    <a:pt x="0" y="1071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635879-322F-64EA-7F73-4F45BACFF027}"/>
                </a:ext>
              </a:extLst>
            </p:cNvPr>
            <p:cNvSpPr txBox="1"/>
            <p:nvPr/>
          </p:nvSpPr>
          <p:spPr>
            <a:xfrm>
              <a:off x="0" y="-38100"/>
              <a:ext cx="1078377" cy="516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BD8B562-9C84-62F0-9BF2-211E702D0E7E}"/>
              </a:ext>
            </a:extLst>
          </p:cNvPr>
          <p:cNvSpPr/>
          <p:nvPr/>
        </p:nvSpPr>
        <p:spPr>
          <a:xfrm>
            <a:off x="11136596" y="1942089"/>
            <a:ext cx="4518974" cy="6472489"/>
          </a:xfrm>
          <a:custGeom>
            <a:avLst/>
            <a:gdLst/>
            <a:ahLst/>
            <a:cxnLst/>
            <a:rect l="l" t="t" r="r" b="b"/>
            <a:pathLst>
              <a:path w="4518974" h="6472489">
                <a:moveTo>
                  <a:pt x="0" y="0"/>
                </a:moveTo>
                <a:lnTo>
                  <a:pt x="4518974" y="0"/>
                </a:lnTo>
                <a:lnTo>
                  <a:pt x="4518974" y="6472489"/>
                </a:lnTo>
                <a:lnTo>
                  <a:pt x="0" y="647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E34E2C9-6553-E68A-D630-8D17A2F8A3CE}"/>
              </a:ext>
            </a:extLst>
          </p:cNvPr>
          <p:cNvSpPr txBox="1"/>
          <p:nvPr/>
        </p:nvSpPr>
        <p:spPr>
          <a:xfrm>
            <a:off x="1783190" y="2056389"/>
            <a:ext cx="644426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8"/>
              </a:lnSpc>
            </a:pPr>
            <a:r>
              <a:rPr lang="en-US" sz="4901" dirty="0">
                <a:solidFill>
                  <a:srgbClr val="0D20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FRONTEND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1816F43-FCC4-C1C6-29EB-A1EC360FFC8A}"/>
              </a:ext>
            </a:extLst>
          </p:cNvPr>
          <p:cNvSpPr txBox="1"/>
          <p:nvPr/>
        </p:nvSpPr>
        <p:spPr>
          <a:xfrm>
            <a:off x="1993005" y="2817725"/>
            <a:ext cx="6348747" cy="47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617" dirty="0">
                <a:solidFill>
                  <a:srgbClr val="0D20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ed Hat Display"/>
                <a:ea typeface="Red Hat Display"/>
                <a:cs typeface="Red Hat Display"/>
                <a:sym typeface="Red Hat Display"/>
              </a:rPr>
              <a:t>HTML, CSS, JAVASCRIPT 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7DF9963-1642-5ED7-E5D1-4F380787825A}"/>
              </a:ext>
            </a:extLst>
          </p:cNvPr>
          <p:cNvSpPr txBox="1"/>
          <p:nvPr/>
        </p:nvSpPr>
        <p:spPr>
          <a:xfrm>
            <a:off x="1783190" y="6362157"/>
            <a:ext cx="644426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8"/>
              </a:lnSpc>
            </a:pPr>
            <a:r>
              <a:rPr lang="en-US" sz="4901" dirty="0">
                <a:solidFill>
                  <a:srgbClr val="0D20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Secure and Safe Chat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999E782-ED43-0535-A919-E1B07ABBBD72}"/>
              </a:ext>
            </a:extLst>
          </p:cNvPr>
          <p:cNvSpPr txBox="1"/>
          <p:nvPr/>
        </p:nvSpPr>
        <p:spPr>
          <a:xfrm>
            <a:off x="1878707" y="7267760"/>
            <a:ext cx="6348747" cy="47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Red Hat Display"/>
              </a:rPr>
              <a:t>Python, Flask.</a:t>
            </a:r>
            <a:endParaRPr lang="en-US" sz="2617" dirty="0">
              <a:solidFill>
                <a:srgbClr val="0D20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C68A95-D93E-48D8-D265-B65016308407}"/>
              </a:ext>
            </a:extLst>
          </p:cNvPr>
          <p:cNvSpPr txBox="1"/>
          <p:nvPr/>
        </p:nvSpPr>
        <p:spPr>
          <a:xfrm>
            <a:off x="6740170" y="330091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B0604020202020204" charset="0"/>
              </a:rPr>
              <a:t>TECHNOLOGY  STACK</a:t>
            </a:r>
            <a:endParaRPr lang="en-IN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lit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61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1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532661"/>
            <a:ext cx="7212651" cy="7221678"/>
          </a:xfrm>
          <a:custGeom>
            <a:avLst/>
            <a:gdLst/>
            <a:ahLst/>
            <a:cxnLst/>
            <a:rect l="l" t="t" r="r" b="b"/>
            <a:pathLst>
              <a:path w="7212651" h="7221678">
                <a:moveTo>
                  <a:pt x="0" y="0"/>
                </a:moveTo>
                <a:lnTo>
                  <a:pt x="7212651" y="0"/>
                </a:lnTo>
                <a:lnTo>
                  <a:pt x="7212651" y="7221678"/>
                </a:lnTo>
                <a:lnTo>
                  <a:pt x="0" y="7221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349438"/>
            <a:ext cx="8115300" cy="584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1"/>
              </a:lnSpc>
            </a:pPr>
            <a:r>
              <a:rPr lang="en-US" sz="1221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SOURCE</a:t>
            </a:r>
          </a:p>
          <a:p>
            <a:pPr algn="ctr">
              <a:lnSpc>
                <a:spcPts val="11361"/>
              </a:lnSpc>
            </a:pPr>
            <a:r>
              <a:rPr lang="en-US" sz="1221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USED</a:t>
            </a:r>
          </a:p>
          <a:p>
            <a:pPr algn="ctr">
              <a:lnSpc>
                <a:spcPts val="11361"/>
              </a:lnSpc>
            </a:pPr>
            <a:r>
              <a:rPr lang="en-US" sz="1221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IN</a:t>
            </a:r>
          </a:p>
          <a:p>
            <a:pPr algn="ctr">
              <a:lnSpc>
                <a:spcPts val="11361"/>
              </a:lnSpc>
            </a:pPr>
            <a:r>
              <a:rPr lang="en-US" sz="1221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PROJECT</a:t>
            </a:r>
          </a:p>
        </p:txBody>
      </p:sp>
      <p:sp>
        <p:nvSpPr>
          <p:cNvPr id="4" name="Freeform 4"/>
          <p:cNvSpPr/>
          <p:nvPr/>
        </p:nvSpPr>
        <p:spPr>
          <a:xfrm>
            <a:off x="609600" y="6896100"/>
            <a:ext cx="2145314" cy="2362200"/>
          </a:xfrm>
          <a:custGeom>
            <a:avLst/>
            <a:gdLst/>
            <a:ahLst/>
            <a:cxnLst/>
            <a:rect l="l" t="t" r="r" b="b"/>
            <a:pathLst>
              <a:path w="2019816" h="2171846">
                <a:moveTo>
                  <a:pt x="0" y="0"/>
                </a:moveTo>
                <a:lnTo>
                  <a:pt x="2019817" y="0"/>
                </a:lnTo>
                <a:lnTo>
                  <a:pt x="2019817" y="2171846"/>
                </a:lnTo>
                <a:lnTo>
                  <a:pt x="0" y="2171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239000" y="956479"/>
            <a:ext cx="2193145" cy="2358221"/>
          </a:xfrm>
          <a:custGeom>
            <a:avLst/>
            <a:gdLst/>
            <a:ahLst/>
            <a:cxnLst/>
            <a:rect l="l" t="t" r="r" b="b"/>
            <a:pathLst>
              <a:path w="2019816" h="2171846">
                <a:moveTo>
                  <a:pt x="2019817" y="0"/>
                </a:moveTo>
                <a:lnTo>
                  <a:pt x="0" y="0"/>
                </a:lnTo>
                <a:lnTo>
                  <a:pt x="0" y="2171845"/>
                </a:lnTo>
                <a:lnTo>
                  <a:pt x="2019817" y="2171845"/>
                </a:lnTo>
                <a:lnTo>
                  <a:pt x="201981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0" y="496023"/>
            <a:ext cx="8776752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1"/>
              </a:lnSpc>
            </a:pPr>
            <a:r>
              <a:rPr lang="en-US" sz="1194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TOPIC #2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01200" y="1999997"/>
            <a:ext cx="6498596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sz="5284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All the sources used</a:t>
            </a:r>
          </a:p>
        </p:txBody>
      </p:sp>
      <p:sp>
        <p:nvSpPr>
          <p:cNvPr id="5" name="Freeform 5"/>
          <p:cNvSpPr/>
          <p:nvPr/>
        </p:nvSpPr>
        <p:spPr>
          <a:xfrm rot="-3089677">
            <a:off x="195799" y="4155734"/>
            <a:ext cx="3468567" cy="4315479"/>
          </a:xfrm>
          <a:custGeom>
            <a:avLst/>
            <a:gdLst/>
            <a:ahLst/>
            <a:cxnLst/>
            <a:rect l="l" t="t" r="r" b="b"/>
            <a:pathLst>
              <a:path w="3468567" h="4315479">
                <a:moveTo>
                  <a:pt x="0" y="0"/>
                </a:moveTo>
                <a:lnTo>
                  <a:pt x="3468566" y="0"/>
                </a:lnTo>
                <a:lnTo>
                  <a:pt x="3468566" y="4315480"/>
                </a:lnTo>
                <a:lnTo>
                  <a:pt x="0" y="431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85041">
            <a:off x="1727142" y="585605"/>
            <a:ext cx="5071029" cy="4855510"/>
          </a:xfrm>
          <a:custGeom>
            <a:avLst/>
            <a:gdLst/>
            <a:ahLst/>
            <a:cxnLst/>
            <a:rect l="l" t="t" r="r" b="b"/>
            <a:pathLst>
              <a:path w="5071029" h="4855510">
                <a:moveTo>
                  <a:pt x="0" y="0"/>
                </a:moveTo>
                <a:lnTo>
                  <a:pt x="5071029" y="0"/>
                </a:lnTo>
                <a:lnTo>
                  <a:pt x="5071029" y="4855510"/>
                </a:lnTo>
                <a:lnTo>
                  <a:pt x="0" y="4855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19400" y="2497043"/>
            <a:ext cx="15185396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Repositories:</a:t>
            </a:r>
          </a:p>
          <a:p>
            <a:pPr algn="r">
              <a:buFont typeface="+mj-lt"/>
              <a:buAutoNum type="arabicPeriod"/>
            </a:pPr>
            <a:r>
              <a:rPr lang="en-US" sz="3200" b="1" dirty="0"/>
              <a:t>Flask Login</a:t>
            </a:r>
            <a:r>
              <a:rPr lang="en-US" sz="3200" dirty="0"/>
              <a:t>:– Integrates hashed password system in Flask.</a:t>
            </a:r>
          </a:p>
          <a:p>
            <a:pPr algn="r">
              <a:buFont typeface="+mj-lt"/>
              <a:buAutoNum type="arabicPeriod"/>
            </a:pPr>
            <a:r>
              <a:rPr lang="en-US" sz="3200" b="1" dirty="0"/>
              <a:t>JWT Auth</a:t>
            </a:r>
            <a:r>
              <a:rPr lang="en-US" sz="3200" dirty="0"/>
              <a:t>:  – JWT with hashed passwords.</a:t>
            </a:r>
          </a:p>
          <a:p>
            <a:pPr algn="r">
              <a:buFont typeface="+mj-lt"/>
              <a:buAutoNum type="arabicPeriod"/>
            </a:pPr>
            <a:r>
              <a:rPr lang="en-US" sz="3200" b="1" dirty="0"/>
              <a:t>Emoji Messenger</a:t>
            </a:r>
            <a:r>
              <a:rPr lang="en-US" sz="3200" dirty="0"/>
              <a:t>:  – Example of an emoji-only messenger app.</a:t>
            </a:r>
          </a:p>
          <a:p>
            <a:pPr algn="r"/>
            <a:endParaRPr lang="en-US" sz="4000" b="1" dirty="0"/>
          </a:p>
          <a:p>
            <a:pPr algn="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ChatGPT Discussions:</a:t>
            </a:r>
          </a:p>
          <a:p>
            <a:pPr algn="r">
              <a:buFont typeface="+mj-lt"/>
              <a:buAutoNum type="arabicPeriod"/>
            </a:pPr>
            <a:r>
              <a:rPr lang="en-US" sz="3200" b="1" dirty="0"/>
              <a:t>Password Hashing</a:t>
            </a:r>
            <a:r>
              <a:rPr lang="en-US" sz="3200" dirty="0"/>
              <a:t>: "How to hash passwords securely?"</a:t>
            </a:r>
          </a:p>
          <a:p>
            <a:pPr algn="r">
              <a:buFont typeface="+mj-lt"/>
              <a:buAutoNum type="arabicPeriod"/>
            </a:pPr>
            <a:r>
              <a:rPr lang="en-US" sz="3200" b="1" dirty="0"/>
              <a:t>Emoji Messenger</a:t>
            </a:r>
            <a:r>
              <a:rPr lang="en-US" sz="3200" dirty="0"/>
              <a:t>: "Best practices for building an emoji-based app?"</a:t>
            </a:r>
          </a:p>
          <a:p>
            <a:pPr algn="r"/>
            <a:endParaRPr lang="en-US" sz="4000" b="1" dirty="0"/>
          </a:p>
          <a:p>
            <a:pPr algn="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Documentation:</a:t>
            </a:r>
          </a:p>
          <a:p>
            <a:pPr algn="r">
              <a:buFont typeface="+mj-lt"/>
              <a:buAutoNum type="arabicPeriod"/>
            </a:pPr>
            <a:r>
              <a:rPr lang="en-US" sz="3200" b="1" dirty="0"/>
              <a:t>OWASP Password Storage</a:t>
            </a:r>
            <a:r>
              <a:rPr lang="en-US" sz="3200" dirty="0"/>
              <a:t>: OWASP Cheat Sheet.</a:t>
            </a:r>
          </a:p>
          <a:p>
            <a:pPr algn="r">
              <a:buFont typeface="+mj-lt"/>
              <a:buAutoNum type="arabicPeriod"/>
            </a:pPr>
            <a:r>
              <a:rPr lang="en-US" sz="3200" b="1" dirty="0"/>
              <a:t>Flask Authentication</a:t>
            </a:r>
            <a:r>
              <a:rPr lang="en-US" sz="3200" dirty="0"/>
              <a:t>: Flask Tutorial.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1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439E491-1A17-0312-60BA-0704F2DFF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57" y="-2591072"/>
            <a:ext cx="15096655" cy="107833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259983-78B5-7486-28EF-EF1B6B383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3532" y="755073"/>
            <a:ext cx="17199800" cy="12285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971D3D-6D07-E210-4251-B432534BC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860" y="-2314772"/>
            <a:ext cx="14166286" cy="10118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5CC12B-1E17-6A10-F96F-1C7B4FF79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56" y="2098212"/>
            <a:ext cx="15096656" cy="10783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34883B-B01A-1214-968E-EDAC9606B9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14" y="1855417"/>
            <a:ext cx="15327984" cy="109485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241" y="1305245"/>
            <a:ext cx="790625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Our team put in its best efforts to ensure you have an outstanding experience. Each member worked diligently to deliver top-quality results, making sure every step of the way exceeds your expectations.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209800" y="638459"/>
            <a:ext cx="14706600" cy="666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IN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Our Team and Supports</a:t>
            </a:r>
            <a:endParaRPr lang="en-US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283</Words>
  <Application>Microsoft Office PowerPoint</Application>
  <PresentationFormat>Custom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Red Hat Display</vt:lpstr>
      <vt:lpstr>Lilita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Simple Colorful 3D Cartoon Stickers Emoji Animated Presentation</dc:title>
  <dc:creator>Ratandeep Arora</dc:creator>
  <cp:lastModifiedBy>Bhavesh Boss</cp:lastModifiedBy>
  <cp:revision>4</cp:revision>
  <dcterms:created xsi:type="dcterms:W3CDTF">2006-08-16T00:00:00Z</dcterms:created>
  <dcterms:modified xsi:type="dcterms:W3CDTF">2024-11-28T06:08:47Z</dcterms:modified>
  <dc:identifier>DAGXqXxj1zM</dc:identifier>
</cp:coreProperties>
</file>